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2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27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8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14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7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52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6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5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2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16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29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Mindset Do You Have?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Reflection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6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Sound Familiar?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“You can’t teach an old dog new tricks.”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“I just do not have that talent.”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“I’m not a math person.”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877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those Types of Statements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8B6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What do you think in response when you hear or think a phrase like “I’m just not a math person”?</a:t>
            </a:r>
          </a:p>
          <a:p>
            <a:pPr lvl="0">
              <a:buClr>
                <a:srgbClr val="58B6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Is there a response, or does it essentially end the conversation?</a:t>
            </a:r>
          </a:p>
          <a:p>
            <a:pPr lvl="0">
              <a:buClr>
                <a:srgbClr val="58B6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Why even try to learn then?</a:t>
            </a:r>
          </a:p>
          <a:p>
            <a:pPr lvl="0">
              <a:buClr>
                <a:srgbClr val="58B6C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770" y="4753085"/>
            <a:ext cx="3187516" cy="152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2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Mindset Vs Growth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/>
              <a:t> </a:t>
            </a:r>
            <a:r>
              <a:rPr lang="en-US" sz="2800" dirty="0"/>
              <a:t>We will be reading and discussing “</a:t>
            </a:r>
            <a:r>
              <a:rPr lang="en-US" sz="2800" dirty="0" err="1"/>
              <a:t>Brainology</a:t>
            </a:r>
            <a:r>
              <a:rPr lang="en-US" sz="2800" dirty="0"/>
              <a:t>: Transforming </a:t>
            </a:r>
            <a:r>
              <a:rPr lang="en-US" sz="2800" dirty="0"/>
              <a:t>Students’ Motivation to </a:t>
            </a:r>
            <a:r>
              <a:rPr lang="en-US" sz="2800" dirty="0"/>
              <a:t>Learn”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057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893" y="455049"/>
            <a:ext cx="2655833" cy="23394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Become </a:t>
            </a:r>
            <a:r>
              <a:rPr lang="en-US" dirty="0" err="1" smtClean="0"/>
              <a:t>aN</a:t>
            </a:r>
            <a:r>
              <a:rPr lang="en-US" dirty="0" smtClean="0"/>
              <a:t> expert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3187356"/>
            <a:ext cx="7290055" cy="31683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Meet with those assigned to the same part of the article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Focus on ONLY that part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Take turns reading the paragraphs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As you read, share your thoughts </a:t>
            </a:r>
          </a:p>
        </p:txBody>
      </p:sp>
    </p:spTree>
    <p:extLst>
      <p:ext uri="{BB962C8B-B14F-4D97-AF65-F5344CB8AC3E}">
        <p14:creationId xmlns:p14="http://schemas.microsoft.com/office/powerpoint/2010/main" val="54920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Read and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88459"/>
            <a:ext cx="7743892" cy="4787153"/>
          </a:xfrm>
        </p:spPr>
        <p:txBody>
          <a:bodyPr>
            <a:normAutofit/>
          </a:bodyPr>
          <a:lstStyle/>
          <a:p>
            <a:r>
              <a:rPr lang="en-US" sz="2400" dirty="0"/>
              <a:t>Speakers: share what you’re thinking as you read.  Some suggested prompts:</a:t>
            </a:r>
          </a:p>
          <a:p>
            <a:pPr marL="601266"/>
            <a:r>
              <a:rPr lang="en-US" sz="2400" dirty="0"/>
              <a:t>“I think this part is saying…”</a:t>
            </a:r>
          </a:p>
          <a:p>
            <a:pPr marL="601266"/>
            <a:r>
              <a:rPr lang="en-US" sz="2400" dirty="0"/>
              <a:t>“This reminds me of…”</a:t>
            </a:r>
          </a:p>
          <a:p>
            <a:pPr marL="601266"/>
            <a:r>
              <a:rPr lang="en-US" sz="2400" dirty="0"/>
              <a:t>“A question I have is…”</a:t>
            </a:r>
          </a:p>
          <a:p>
            <a:pPr marL="601266"/>
            <a:r>
              <a:rPr lang="en-US" sz="2400" dirty="0"/>
              <a:t>“I am not sure about…”</a:t>
            </a:r>
          </a:p>
          <a:p>
            <a:r>
              <a:rPr lang="en-US" sz="2400" dirty="0"/>
              <a:t>Listeners: encourage the speaker to share their thoughts!</a:t>
            </a:r>
          </a:p>
          <a:p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Take some time to reflect as a group on the golden lines that stand out as most memorable/relevant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50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Collaborate and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66374"/>
            <a:ext cx="7290055" cy="346276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Form a new group with an expert from each part of the article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Share with the group what your part of the article covered, the golden lines you highlighted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Discuss how all the parts connect together and are relevant to you!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123" y="4563987"/>
            <a:ext cx="1971284" cy="197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4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58B6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What are your key take-</a:t>
            </a:r>
            <a:r>
              <a:rPr lang="en-US" sz="2800" dirty="0" err="1">
                <a:solidFill>
                  <a:prstClr val="black"/>
                </a:solidFill>
              </a:rPr>
              <a:t>aways</a:t>
            </a:r>
            <a:r>
              <a:rPr lang="en-US" sz="2800" dirty="0">
                <a:solidFill>
                  <a:prstClr val="black"/>
                </a:solidFill>
              </a:rPr>
              <a:t> from this discussion?</a:t>
            </a:r>
          </a:p>
          <a:p>
            <a:pPr lvl="0">
              <a:buClr>
                <a:srgbClr val="58B6C0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What’s one thing you can write down in your notebook to make sure your future self remembers?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9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300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Tw Cen MT</vt:lpstr>
      <vt:lpstr>Tw Cen MT Condensed</vt:lpstr>
      <vt:lpstr>Wingdings</vt:lpstr>
      <vt:lpstr>Wingdings 3</vt:lpstr>
      <vt:lpstr>Integral</vt:lpstr>
      <vt:lpstr>What Mindset Do You Have?</vt:lpstr>
      <vt:lpstr>Does this Sound Familiar?</vt:lpstr>
      <vt:lpstr>What do those Types of Statements DO?</vt:lpstr>
      <vt:lpstr>Fixed Mindset Vs Growth Mindset</vt:lpstr>
      <vt:lpstr>Step 1: Become aN expert</vt:lpstr>
      <vt:lpstr>Step 1: Read and Share</vt:lpstr>
      <vt:lpstr>Step 2: Collaborate and share</vt:lpstr>
      <vt:lpstr>Moving Forward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Mindset Do You Have?</dc:title>
  <dc:creator>Windows User</dc:creator>
  <cp:lastModifiedBy>Windows User</cp:lastModifiedBy>
  <cp:revision>6</cp:revision>
  <dcterms:created xsi:type="dcterms:W3CDTF">2019-08-27T02:19:11Z</dcterms:created>
  <dcterms:modified xsi:type="dcterms:W3CDTF">2019-08-27T02:58:12Z</dcterms:modified>
</cp:coreProperties>
</file>