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8" autoAdjust="0"/>
    <p:restoredTop sz="89736" autoAdjust="0"/>
  </p:normalViewPr>
  <p:slideViewPr>
    <p:cSldViewPr snapToGrid="0">
      <p:cViewPr varScale="1">
        <p:scale>
          <a:sx n="73" d="100"/>
          <a:sy n="73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C3352-EDE3-43A9-B4C9-BE3489C74090}" type="datetimeFigureOut">
              <a:rPr lang="en-US" smtClean="0"/>
              <a:t>3/10/2019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7206D8-DADB-472A-B69D-E958198BD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7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them to have</a:t>
            </a:r>
            <a:r>
              <a:rPr lang="en-US" baseline="0" dirty="0" smtClean="0"/>
              <a:t> a paper and pen out to take notes on the following video, identify at least 3 “golden lines” that are particularly meaningful to them, and why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06D8-DADB-472A-B69D-E958198BD4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7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is 17:30</a:t>
            </a:r>
          </a:p>
          <a:p>
            <a:r>
              <a:rPr lang="en-US" dirty="0" smtClean="0"/>
              <a:t>If short on time, could cut off at</a:t>
            </a:r>
            <a:r>
              <a:rPr lang="en-US" baseline="0" dirty="0" smtClean="0"/>
              <a:t> 11:34</a:t>
            </a:r>
          </a:p>
          <a:p>
            <a:r>
              <a:rPr lang="en-US" baseline="0" dirty="0" smtClean="0"/>
              <a:t>If have time, keep going: great example of a student coaching herself to get a better math grade, and good final reflection questions (see last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06D8-DADB-472A-B69D-E958198BD4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20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Ask them to have</a:t>
            </a:r>
            <a:r>
              <a:rPr lang="en-US" baseline="0" dirty="0" smtClean="0"/>
              <a:t> a paper and pen out to take notes on the following video, identify at least 3 “golden lines” that are particularly meaningful to them, and why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7206D8-DADB-472A-B69D-E958198BD4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67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3/10/2019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7a5TIzOmeQ" TargetMode="External"/><Relationship Id="rId5" Type="http://schemas.openxmlformats.org/officeDocument/2006/relationships/hyperlink" Target="https://www.youtube.com/watch?v=q7a5TIzOmeQ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Your Inner Coach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4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Reflect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When did you last feel stressed or anxious?</a:t>
            </a:r>
          </a:p>
          <a:p>
            <a:r>
              <a:rPr lang="en-US" sz="2800" dirty="0" smtClean="0"/>
              <a:t>What was going through your mind?</a:t>
            </a:r>
          </a:p>
          <a:p>
            <a:r>
              <a:rPr lang="en-US" sz="2800" dirty="0" smtClean="0"/>
              <a:t>How did you respond?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8020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does it take to build your inner coach?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Take Note: Golden Lines</a:t>
            </a:r>
          </a:p>
          <a:p>
            <a:r>
              <a:rPr lang="en-US" sz="3200" dirty="0" smtClean="0"/>
              <a:t>What stands out to remember?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999" t="45141" r="43536" b="42472"/>
          <a:stretch/>
        </p:blipFill>
        <p:spPr>
          <a:xfrm>
            <a:off x="5394960" y="2063396"/>
            <a:ext cx="5421086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46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825" y="178234"/>
            <a:ext cx="10396882" cy="115196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Building your inner </a:t>
            </a:r>
            <a:r>
              <a:rPr lang="en-US" sz="4000" dirty="0" smtClean="0"/>
              <a:t>coach, Brett Ledbetter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q7a5TIzOmeQ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722162" y="622937"/>
            <a:ext cx="9146208" cy="51447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61048" y="5741553"/>
            <a:ext cx="57695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Roboto"/>
              </a:rPr>
              <a:t>TEDx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 Talks Sep </a:t>
            </a:r>
            <a:r>
              <a:rPr lang="en-US" dirty="0">
                <a:solidFill>
                  <a:schemeClr val="bg1"/>
                </a:solidFill>
                <a:latin typeface="Roboto"/>
              </a:rPr>
              <a:t>10, </a:t>
            </a:r>
            <a:r>
              <a:rPr lang="en-US" dirty="0" smtClean="0">
                <a:solidFill>
                  <a:schemeClr val="bg1"/>
                </a:solidFill>
                <a:latin typeface="Roboto"/>
              </a:rPr>
              <a:t>2014</a:t>
            </a:r>
          </a:p>
          <a:p>
            <a:r>
              <a:rPr lang="en-US" dirty="0">
                <a:solidFill>
                  <a:schemeClr val="bg1"/>
                </a:solidFill>
                <a:hlinkClick r:id="rId5"/>
              </a:rPr>
              <a:t>https://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www.youtube.com/watch?v=q7a5TIzOmeQ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16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What does it take to build your inner coach?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Share your Golden Lines</a:t>
            </a:r>
          </a:p>
          <a:p>
            <a:r>
              <a:rPr lang="en-US" sz="3200" dirty="0" smtClean="0"/>
              <a:t>Why did they stand out for you?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999" t="45141" r="43536" b="42472"/>
          <a:stretch/>
        </p:blipFill>
        <p:spPr>
          <a:xfrm>
            <a:off x="5394960" y="2063396"/>
            <a:ext cx="5421086" cy="84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49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reflecting on that last exam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861923"/>
            <a:ext cx="4856158" cy="679994"/>
          </a:xfrm>
        </p:spPr>
        <p:txBody>
          <a:bodyPr/>
          <a:lstStyle/>
          <a:p>
            <a:r>
              <a:rPr lang="en-US" sz="4000" dirty="0" smtClean="0"/>
              <a:t>What did I do Well, and Why?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3709851"/>
            <a:ext cx="5088712" cy="16647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3969" y="2861733"/>
            <a:ext cx="5308168" cy="679994"/>
          </a:xfrm>
        </p:spPr>
        <p:txBody>
          <a:bodyPr/>
          <a:lstStyle/>
          <a:p>
            <a:r>
              <a:rPr lang="en-US" sz="4000" dirty="0" smtClean="0"/>
              <a:t>What Could I do Better, And How?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5993970" y="3709851"/>
            <a:ext cx="4991894" cy="166473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0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97</TotalTime>
  <Words>219</Words>
  <Application>Microsoft Office PowerPoint</Application>
  <PresentationFormat>Widescreen</PresentationFormat>
  <Paragraphs>25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Impact</vt:lpstr>
      <vt:lpstr>Roboto</vt:lpstr>
      <vt:lpstr>Main Event</vt:lpstr>
      <vt:lpstr>Your Inner Coach</vt:lpstr>
      <vt:lpstr>Stop and Reflect</vt:lpstr>
      <vt:lpstr>What does it take to build your inner coach?</vt:lpstr>
      <vt:lpstr>Building your inner coach, Brett Ledbetter </vt:lpstr>
      <vt:lpstr>What does it take to build your inner coach?</vt:lpstr>
      <vt:lpstr> reflecting on that last exam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Inner Coach</dc:title>
  <dc:creator>Windows User</dc:creator>
  <cp:lastModifiedBy>Windows User</cp:lastModifiedBy>
  <cp:revision>7</cp:revision>
  <dcterms:created xsi:type="dcterms:W3CDTF">2019-03-11T02:29:35Z</dcterms:created>
  <dcterms:modified xsi:type="dcterms:W3CDTF">2019-03-11T04:06:41Z</dcterms:modified>
</cp:coreProperties>
</file>